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Lato"/>
      <p:regular r:id="rId11"/>
      <p:bold r:id="rId12"/>
      <p:italic r:id="rId13"/>
      <p:boldItalic r:id="rId14"/>
    </p:embeddedFont>
    <p:embeddedFont>
      <p:font typeface="Pacifico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6C1497-0515-4159-B8C9-64B89931A442}">
  <a:tblStyle styleId="{D76C1497-0515-4159-B8C9-64B89931A4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ato-regular.fntdata"/><Relationship Id="rId10" Type="http://schemas.openxmlformats.org/officeDocument/2006/relationships/slide" Target="slides/slide4.xml"/><Relationship Id="rId13" Type="http://schemas.openxmlformats.org/officeDocument/2006/relationships/font" Target="fonts/Lato-italic.fntdata"/><Relationship Id="rId12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Pacifico-regular.fntdata"/><Relationship Id="rId14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4b453c2d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4b453c2d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4b453c2d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4b453c2d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4b453c2d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4b453c2d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489700" y="111025"/>
            <a:ext cx="4164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cifico"/>
                <a:ea typeface="Pacifico"/>
                <a:cs typeface="Pacifico"/>
                <a:sym typeface="Pacifico"/>
              </a:rPr>
              <a:t>School Portrait Order Form</a:t>
            </a:r>
            <a:endParaRPr sz="17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cifico"/>
                <a:ea typeface="Pacifico"/>
                <a:cs typeface="Pacifico"/>
                <a:sym typeface="Pacifico"/>
              </a:rPr>
              <a:t>September 28-30 2021</a:t>
            </a:r>
            <a:endParaRPr sz="17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55" name="Google Shape;55;p13"/>
          <p:cNvSpPr txBox="1"/>
          <p:nvPr/>
        </p:nvSpPr>
        <p:spPr>
          <a:xfrm>
            <a:off x="251638" y="111025"/>
            <a:ext cx="1902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/>
              <a:t>Parent Sign In</a:t>
            </a:r>
            <a:endParaRPr sz="1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Email: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Password: </a:t>
            </a:r>
            <a:endParaRPr sz="1200"/>
          </a:p>
        </p:txBody>
      </p:sp>
      <p:sp>
        <p:nvSpPr>
          <p:cNvPr id="56" name="Google Shape;56;p13"/>
          <p:cNvSpPr/>
          <p:nvPr/>
        </p:nvSpPr>
        <p:spPr>
          <a:xfrm>
            <a:off x="836275" y="466625"/>
            <a:ext cx="1158900" cy="14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1129300" y="651600"/>
            <a:ext cx="865800" cy="14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8" name="Google Shape;58;p13"/>
          <p:cNvGraphicFramePr/>
          <p:nvPr/>
        </p:nvGraphicFramePr>
        <p:xfrm>
          <a:off x="2328350" y="9706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{D76C1497-0515-4159-B8C9-64B89931A442}</a:tableStyleId>
              </a:tblPr>
              <a:tblGrid>
                <a:gridCol w="1514225"/>
                <a:gridCol w="2377225"/>
                <a:gridCol w="595825"/>
              </a:tblGrid>
              <a:tr h="35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Package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(2) 5x7, (4) 4x6, (4) wallets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(4) 5x7,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(6) 4x6, (8) wallets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(1) 8x10,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(2) 5x7, (4) 4x6, (16) wallets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(3) 8x10,(4) 5x7, (4) 4x6, (16) wallets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Digital 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Digital Copies Included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Digital Images Only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physical images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375" y="970600"/>
            <a:ext cx="1943917" cy="247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7171125" y="3516050"/>
            <a:ext cx="161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Dates: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9/28: Grades 6-8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9/29: Grades 3-5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9/30: Grade K-2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350" y="60400"/>
            <a:ext cx="785100" cy="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1484" l="0" r="0" t="186"/>
          <a:stretch/>
        </p:blipFill>
        <p:spPr>
          <a:xfrm>
            <a:off x="268663" y="970612"/>
            <a:ext cx="1867925" cy="247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200638" y="3621000"/>
            <a:ext cx="200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in:</a:t>
            </a:r>
            <a:br>
              <a:rPr lang="en"/>
            </a:br>
            <a:r>
              <a:rPr lang="en"/>
              <a:t>Color or Black &amp; White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3072000" y="138025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School Portrait Order Form</a:t>
            </a:r>
            <a:endParaRPr sz="17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September 28-30 2021</a:t>
            </a:r>
            <a:endParaRPr sz="17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69" name="Google Shape;69;p14"/>
          <p:cNvGraphicFramePr/>
          <p:nvPr/>
        </p:nvGraphicFramePr>
        <p:xfrm>
          <a:off x="138013" y="106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{D76C1497-0515-4159-B8C9-64B89931A442}</a:tableStyleId>
              </a:tblPr>
              <a:tblGrid>
                <a:gridCol w="1724650"/>
                <a:gridCol w="27021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Individual Child’s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Package(s) Selected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1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Child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☐          Quantity ☐    B/W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    B/W 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    B/W 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    B/W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Digital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4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Child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 ☐          Quantity ☐    B/W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 ☐          Quantity ☐    B/W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 ☐          Quantity ☐    B/W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 ☐          Quantity ☐    B/W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Digital 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$00.00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" name="Google Shape;70;p14"/>
          <p:cNvSpPr txBox="1"/>
          <p:nvPr/>
        </p:nvSpPr>
        <p:spPr>
          <a:xfrm>
            <a:off x="138025" y="197875"/>
            <a:ext cx="202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Logged in: Welcome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Rebekah Dorn</a:t>
            </a:r>
            <a:r>
              <a:rPr lang="en" sz="1100">
                <a:solidFill>
                  <a:schemeClr val="dk1"/>
                </a:solidFill>
              </a:rPr>
              <a:t>!</a:t>
            </a:r>
            <a:endParaRPr sz="1000">
              <a:solidFill>
                <a:schemeClr val="dk1"/>
              </a:solidFill>
            </a:endParaRPr>
          </a:p>
        </p:txBody>
      </p:sp>
      <p:graphicFrame>
        <p:nvGraphicFramePr>
          <p:cNvPr id="71" name="Google Shape;71;p14"/>
          <p:cNvGraphicFramePr/>
          <p:nvPr/>
        </p:nvGraphicFramePr>
        <p:xfrm>
          <a:off x="4693450" y="106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{D76C1497-0515-4159-B8C9-64B89931A442}</a:tableStyleId>
              </a:tblPr>
              <a:tblGrid>
                <a:gridCol w="1682825"/>
                <a:gridCol w="26366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Group Names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Package(s) Selected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8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Child 1 + Child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☐          Quantity ☐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B/W 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B/W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B/W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B/W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Digital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$00.00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025" y="58075"/>
            <a:ext cx="802800" cy="802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" name="Google Shape;73;p14"/>
          <p:cNvGraphicFramePr/>
          <p:nvPr/>
        </p:nvGraphicFramePr>
        <p:xfrm>
          <a:off x="4693450" y="353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{D76C1497-0515-4159-B8C9-64B89931A442}</a:tableStyleId>
              </a:tblPr>
              <a:tblGrid>
                <a:gridCol w="1626900"/>
                <a:gridCol w="1626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Grand 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$00.00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191" y="4037868"/>
            <a:ext cx="726902" cy="4088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4965150" y="4035088"/>
            <a:ext cx="802800" cy="39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027" y="4042813"/>
            <a:ext cx="1138522" cy="3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6495025" y="4055900"/>
            <a:ext cx="1169100" cy="37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044" y="4548425"/>
            <a:ext cx="2168608" cy="3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4758675" y="1753975"/>
            <a:ext cx="621600" cy="22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5525325" y="1753975"/>
            <a:ext cx="621600" cy="22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3072000" y="138025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School Portrait Order Form</a:t>
            </a:r>
            <a:endParaRPr sz="17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September 28-30 2021</a:t>
            </a:r>
            <a:endParaRPr sz="17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86" name="Google Shape;86;p15"/>
          <p:cNvGraphicFramePr/>
          <p:nvPr/>
        </p:nvGraphicFramePr>
        <p:xfrm>
          <a:off x="138013" y="106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{D76C1497-0515-4159-B8C9-64B89931A442}</a:tableStyleId>
              </a:tblPr>
              <a:tblGrid>
                <a:gridCol w="1724650"/>
                <a:gridCol w="27021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Individual Child’s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Package(s) Selected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1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Johnny Doe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☐          Quantity ☐    B/W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    B/W 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    B/W 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    B/W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Digital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4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Sally Doe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 ☐          Quantity ☐    B/W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 ☐          Quantity ☐    B/W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 ☐          Quantity ☐    B/W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 ☐          Quantity ☐    B/W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Digital 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$335.00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7" name="Google Shape;87;p15"/>
          <p:cNvSpPr txBox="1"/>
          <p:nvPr/>
        </p:nvSpPr>
        <p:spPr>
          <a:xfrm>
            <a:off x="138025" y="201300"/>
            <a:ext cx="202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Logged in: Welcome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Rebekah Dorn</a:t>
            </a:r>
            <a:r>
              <a:rPr lang="en" sz="1100">
                <a:solidFill>
                  <a:schemeClr val="dk1"/>
                </a:solidFill>
              </a:rPr>
              <a:t>!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88" name="Google Shape;88;p15"/>
          <p:cNvGraphicFramePr/>
          <p:nvPr/>
        </p:nvGraphicFramePr>
        <p:xfrm>
          <a:off x="4693450" y="106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{D76C1497-0515-4159-B8C9-64B89931A442}</a:tableStyleId>
              </a:tblPr>
              <a:tblGrid>
                <a:gridCol w="1682825"/>
                <a:gridCol w="26366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Group Names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Package(s) Selected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8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Johnny Doe + Sally Doe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☐          Quantity ☐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B/W 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    B/W 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    B/W ☐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 ☐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        Quantity ☐    B/W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Digital 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$80.00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025" y="58075"/>
            <a:ext cx="802800" cy="802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5"/>
          <p:cNvGraphicFramePr/>
          <p:nvPr/>
        </p:nvGraphicFramePr>
        <p:xfrm>
          <a:off x="4693450" y="35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{D76C1497-0515-4159-B8C9-64B89931A442}</a:tableStyleId>
              </a:tblPr>
              <a:tblGrid>
                <a:gridCol w="1626900"/>
                <a:gridCol w="1626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Grand 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$415.00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" name="Google Shape;91;p15"/>
          <p:cNvSpPr/>
          <p:nvPr/>
        </p:nvSpPr>
        <p:spPr>
          <a:xfrm>
            <a:off x="2125425" y="1790975"/>
            <a:ext cx="180600" cy="1701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2125425" y="2195000"/>
            <a:ext cx="180600" cy="1701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7000875" y="2633025"/>
            <a:ext cx="180600" cy="1701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2125425" y="3666100"/>
            <a:ext cx="180600" cy="1701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2480375" y="3881475"/>
            <a:ext cx="180600" cy="1701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614375" y="1994900"/>
            <a:ext cx="180600" cy="1701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8720550" y="1994900"/>
            <a:ext cx="180600" cy="1701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4210525" y="2195000"/>
            <a:ext cx="180600" cy="1701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3439038" y="1706675"/>
            <a:ext cx="1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00" name="Google Shape;100;p15"/>
          <p:cNvSpPr txBox="1"/>
          <p:nvPr/>
        </p:nvSpPr>
        <p:spPr>
          <a:xfrm>
            <a:off x="3424203" y="2110688"/>
            <a:ext cx="21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01" name="Google Shape;101;p15"/>
          <p:cNvSpPr txBox="1"/>
          <p:nvPr/>
        </p:nvSpPr>
        <p:spPr>
          <a:xfrm>
            <a:off x="3439038" y="3590500"/>
            <a:ext cx="1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02" name="Google Shape;102;p15"/>
          <p:cNvSpPr txBox="1"/>
          <p:nvPr/>
        </p:nvSpPr>
        <p:spPr>
          <a:xfrm>
            <a:off x="7951838" y="1910600"/>
            <a:ext cx="1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691" y="4034580"/>
            <a:ext cx="726902" cy="40887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4991750" y="4031800"/>
            <a:ext cx="802800" cy="39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5952" y="4040900"/>
            <a:ext cx="1138522" cy="3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6506625" y="4042888"/>
            <a:ext cx="1169100" cy="37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044" y="4535175"/>
            <a:ext cx="2168608" cy="3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4758675" y="1753975"/>
            <a:ext cx="1006500" cy="22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4758675" y="1994900"/>
            <a:ext cx="843900" cy="17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Form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950" y="1152475"/>
            <a:ext cx="594034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119625" y="1152475"/>
            <a:ext cx="2705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Unofficial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Package options too wordy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Manual calculation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Parent verification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